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A36DE-E2ED-8DC5-ABBD-2ED387762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B3244-0D50-7605-4B90-0CADC895B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205DF-2D29-20F8-275D-E63870B8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3A96E-C8C7-831C-62AA-66310E093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A44C6-665F-B325-D564-80BB48B4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1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24D42-ECFD-4B8E-A44E-F9804B03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5C0AB-80F2-C285-2091-65819FEEB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1BFE5-3440-A1EB-FCC0-8226375C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338B-A77B-3644-883D-F63209C4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BDF3C-3272-4102-B1C1-3462C45D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3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4F1CE-031E-89EB-17E0-B43B22BA98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C777C-7E3A-AF85-EF96-210D09138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1672-50EB-E413-9046-153DC96A2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76A10-03CA-1EB3-34BC-3792FC81B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E72C8-05E6-1DB9-EDE1-86BB8DB2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76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11D6-2F52-F223-312B-CA3EFF3A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0A5C-95A5-5EEE-54B2-4FA966A10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85407-DF62-6B03-51A7-378202BC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160F7-596F-BBC5-308F-257F7B28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7FE7-6200-4EA8-C48E-9A8F9DC0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3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B8D0-E10B-7740-1A0A-56658ACAF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197DB-2A81-DBF5-6E82-5AA33826B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37812-61F2-6D60-5B33-F1F54B07D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B0CF2-7CAF-F1B8-B606-20FB4242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A1958-3971-1059-BDDB-55C83AF9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2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D55D-2013-D554-668A-CF594855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FA0DC-03D5-82AD-AC8D-247417F09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01BA0-0B32-8144-7FAB-7B3C95604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CF44A-B568-BB85-8283-2C8408D1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0AE54-8BD8-2306-CC4B-2392D1E8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572A8-BDE2-4021-908C-DDFDA2FF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8F89-2006-EC8D-26EC-0A7D0F94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482A2-7460-EABE-07E2-55BFD28F6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44AB7-AC28-F79B-41D2-3E2C60720F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BC602-9632-027D-8710-10C0E0460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5FC8CB-EAC0-D89A-879F-830EF7F49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630785-0C77-09D2-3259-BC1C3A5E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3FCDE-7FEF-8E02-44AC-2868E94F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9914A-9730-39D1-A197-2B106437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8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3FE0-36C3-9020-500C-F57ADBD3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086F6-26B0-34FF-EDD2-761D9E73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7D68A-36DB-E810-F168-91C85ACF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4077AC-3A34-AFE2-6630-0825D4F9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4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C989A-B5C3-E415-7015-1C8C4DA3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4671F-7525-354C-DD8D-16139ABA8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21AEF-225E-D93D-792B-3666A3A8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5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C513-E416-10E6-AFF3-2FA7ED449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B29DC-133D-15C3-7A7C-3276A81E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6B529-9892-7224-17AB-7F3C0FA68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F5360-7C6B-248B-B34F-F8341D96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69BEB-FA81-D7D3-2F19-7C3BEE22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A0420-DF4B-2830-A59D-E224D605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5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F3D5-6340-E679-BECF-272B7267D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4E2E7-8539-1780-C8C1-34B6145823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AAB55-DD22-5057-F2CE-5B4EB7062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8D750-E9E6-FB18-E0ED-A9B9AD21C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96F29-FB3C-4217-2E51-CE269FB9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7D31B-CBC5-F041-A96B-340F890A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67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FD303-4315-0056-2D12-8A5FA14C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45D9D-505B-BF14-C72D-3CC209FC0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AFC2-C3BF-F880-375D-8AB9DEB2C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E5205-4777-48B1-AA1F-894FCE6BB541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78DBF-085C-B044-9755-074F946F1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76D54-BDB2-4522-F4FE-21ACEDFE0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35CF62-AFC1-4352-BEC2-9420A4C87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6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Light reflection in a lens">
            <a:extLst>
              <a:ext uri="{FF2B5EF4-FFF2-40B4-BE49-F238E27FC236}">
                <a16:creationId xmlns:a16="http://schemas.microsoft.com/office/drawing/2014/main" id="{0D094D20-3A46-D55D-9C76-E8A2A0A8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30" r="1" b="12459"/>
          <a:stretch>
            <a:fillRect/>
          </a:stretch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966C-DD61-645C-099D-276DE41C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4121944"/>
            <a:ext cx="7927785" cy="162066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	SpaceX Capstone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D2FC-27E6-445D-37BA-C458C3275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028" y="5737867"/>
            <a:ext cx="7942381" cy="6184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				By Shatarupa Roy</a:t>
            </a:r>
          </a:p>
        </p:txBody>
      </p:sp>
    </p:spTree>
    <p:extLst>
      <p:ext uri="{BB962C8B-B14F-4D97-AF65-F5344CB8AC3E}">
        <p14:creationId xmlns:p14="http://schemas.microsoft.com/office/powerpoint/2010/main" val="294962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AEFFD-D339-45A0-A461-04E74F152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103" r="888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1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D33F8-E75E-E3EC-1D23-81296E220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1096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4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085597-FC21-E94F-AA19-B79A7B1AA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020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4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EE833-9D07-AE70-E6A7-056CAD82A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1096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7B424-87CE-0EAE-45C8-97FCD6784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429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7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C2921-64ED-6F6A-3B72-CCA3AAC72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56" r="8973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7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5DF2CB-1EA5-42F6-5DB4-FF4487128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76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25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90CAF-8D32-8BF8-F49D-D8BD50D65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l="4852" r="-1" b="-1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7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072A7D-05B5-4927-64D8-5C9444CF1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1096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55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64DFF6-CB04-3F92-A777-0D0FFC575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18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6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5732D-8FBF-4A6B-CB7A-F36CAC61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3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42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A0D941-934E-BFBA-9F7C-5759317F3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67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5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D604E3-7029-DCB2-B876-EFC73E8AC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557" b="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08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339772-0A20-B903-906D-9FDCEDFEA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93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E0679-8A33-85D7-074C-29DE2C50C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89" r="-1" b="-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80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C70E22-5CBE-98B9-D751-52476809A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222" r="1" b="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74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8221F1-8C48-F3F5-1677-CF14AB14C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23" b="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18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675506-2A83-4646-22EC-639019DF4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667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76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FE3FBB-2AEA-0344-2762-E241AF3ED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07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6DB75-F95D-FDEA-4611-6239AD0B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16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492925-B32F-9E55-D3AD-D196BBFC4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6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DB824D-C90B-52EC-AD49-35E463603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" b="53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9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B72EE6-BFDD-E620-FF00-4F0441D0A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05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D3FEFA-6988-B36F-CFCA-9D8E186DF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33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00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E4EC8-BBE2-D89A-5A50-32E06DD15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44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53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115B5-80A4-A4DB-46BB-A9BE86FB7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23" b="1"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57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27E1D-196D-276C-399D-6F3DF1D1E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r="1754" b="-1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10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1591BC-A4EA-3AE1-9B98-A7AC49CC4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3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23D95-1167-4C96-A07D-DB5D584A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02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C3E7B-A013-3984-8B4F-3AE7F6616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F2126C-8FD3-0824-F08E-1165C2A5C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5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669E2-57ED-EF35-1CAB-D4255EA35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1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8727B-F026-0EF2-70FE-4F4245DB9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19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97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D3B6E-4553-7CB6-DFB4-34FBBE19B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03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8A06BF-3653-0D35-914D-593D92FFD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71" r="1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FFE5B0-F343-9B21-91F4-B0B9B0221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r="2639" b="-1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74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69A031-A0C7-C455-2B55-0BFC084F5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7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31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F00F9-DEDD-54D9-6EFA-5C4110400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77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6A2A45-8597-FEE2-778B-0FF9E856D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r="3967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64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38E8B6-5F1F-F8C5-0CE1-8DA9F8C10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l="427" r="2" b="2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1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D1CAB-2C45-A3B2-65D2-27BFD8822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l="1312"/>
          <a:stretch>
            <a:fillRect/>
          </a:stretch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97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5C8681-E207-DBF7-8EB6-BB95227F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14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87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EE577-6D89-1B81-E885-6A6F1493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0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54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6C8097-F80F-B49B-128B-94FDD3527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72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0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0EA40C-CA8E-9DC0-F69D-915BDA95A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735" r="93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9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</Words>
  <Application>Microsoft Office PowerPoint</Application>
  <PresentationFormat>Widescreen</PresentationFormat>
  <Paragraphs>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 Theme</vt:lpstr>
      <vt:lpstr> SpaceX Capstone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Ted McPherson</dc:creator>
  <cp:lastModifiedBy>Rudra Nath Bala</cp:lastModifiedBy>
  <cp:revision>2</cp:revision>
  <dcterms:created xsi:type="dcterms:W3CDTF">2025-06-04T23:29:23Z</dcterms:created>
  <dcterms:modified xsi:type="dcterms:W3CDTF">2025-06-06T05:15:17Z</dcterms:modified>
</cp:coreProperties>
</file>